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5" r:id="rId8"/>
    <p:sldId id="262" r:id="rId9"/>
    <p:sldId id="263" r:id="rId10"/>
    <p:sldId id="271" r:id="rId11"/>
    <p:sldId id="265" r:id="rId12"/>
    <p:sldId id="272" r:id="rId13"/>
    <p:sldId id="266" r:id="rId14"/>
    <p:sldId id="267" r:id="rId15"/>
    <p:sldId id="268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8E7D8-3242-F64A-83D3-B8600C9595B9}" v="351" dt="2019-05-26T07:16:45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O DE LA ROCHA GOMEZ-AREVALILLO" userId="6ff1cc20-5419-412c-bdba-57c862609df9" providerId="ADAL" clId="{D448E7D8-3242-F64A-83D3-B8600C9595B9}"/>
    <pc:docChg chg="custSel modSld sldOrd">
      <pc:chgData name="ALFONSO DE LA ROCHA GOMEZ-AREVALILLO" userId="6ff1cc20-5419-412c-bdba-57c862609df9" providerId="ADAL" clId="{D448E7D8-3242-F64A-83D3-B8600C9595B9}" dt="2019-05-26T07:18:08.090" v="71" actId="5793"/>
      <pc:docMkLst>
        <pc:docMk/>
      </pc:docMkLst>
      <pc:sldChg chg="modSp">
        <pc:chgData name="ALFONSO DE LA ROCHA GOMEZ-AREVALILLO" userId="6ff1cc20-5419-412c-bdba-57c862609df9" providerId="ADAL" clId="{D448E7D8-3242-F64A-83D3-B8600C9595B9}" dt="2019-05-26T07:17:24.195" v="37" actId="20577"/>
        <pc:sldMkLst>
          <pc:docMk/>
          <pc:sldMk cId="2988651667" sldId="265"/>
        </pc:sldMkLst>
        <pc:spChg chg="mod">
          <ac:chgData name="ALFONSO DE LA ROCHA GOMEZ-AREVALILLO" userId="6ff1cc20-5419-412c-bdba-57c862609df9" providerId="ADAL" clId="{D448E7D8-3242-F64A-83D3-B8600C9595B9}" dt="2019-05-26T07:17:24.195" v="37" actId="20577"/>
          <ac:spMkLst>
            <pc:docMk/>
            <pc:sldMk cId="2988651667" sldId="265"/>
            <ac:spMk id="2" creationId="{FB2FA963-65B5-9C46-8A58-B1413CD7D688}"/>
          </ac:spMkLst>
        </pc:spChg>
      </pc:sldChg>
      <pc:sldChg chg="modSp">
        <pc:chgData name="ALFONSO DE LA ROCHA GOMEZ-AREVALILLO" userId="6ff1cc20-5419-412c-bdba-57c862609df9" providerId="ADAL" clId="{D448E7D8-3242-F64A-83D3-B8600C9595B9}" dt="2019-05-26T07:18:08.090" v="71" actId="5793"/>
        <pc:sldMkLst>
          <pc:docMk/>
          <pc:sldMk cId="1204865052" sldId="269"/>
        </pc:sldMkLst>
        <pc:spChg chg="mod">
          <ac:chgData name="ALFONSO DE LA ROCHA GOMEZ-AREVALILLO" userId="6ff1cc20-5419-412c-bdba-57c862609df9" providerId="ADAL" clId="{D448E7D8-3242-F64A-83D3-B8600C9595B9}" dt="2019-05-26T07:18:08.090" v="71" actId="5793"/>
          <ac:spMkLst>
            <pc:docMk/>
            <pc:sldMk cId="1204865052" sldId="269"/>
            <ac:spMk id="9" creationId="{C757833B-F194-A240-B2E4-6BCDF2728246}"/>
          </ac:spMkLst>
        </pc:spChg>
      </pc:sldChg>
      <pc:sldChg chg="modSp ord">
        <pc:chgData name="ALFONSO DE LA ROCHA GOMEZ-AREVALILLO" userId="6ff1cc20-5419-412c-bdba-57c862609df9" providerId="ADAL" clId="{D448E7D8-3242-F64A-83D3-B8600C9595B9}" dt="2019-05-26T07:16:45.467" v="36"/>
        <pc:sldMkLst>
          <pc:docMk/>
          <pc:sldMk cId="333670525" sldId="275"/>
        </pc:sldMkLst>
        <pc:spChg chg="mod">
          <ac:chgData name="ALFONSO DE LA ROCHA GOMEZ-AREVALILLO" userId="6ff1cc20-5419-412c-bdba-57c862609df9" providerId="ADAL" clId="{D448E7D8-3242-F64A-83D3-B8600C9595B9}" dt="2019-05-26T07:16:19.772" v="35" actId="20577"/>
          <ac:spMkLst>
            <pc:docMk/>
            <pc:sldMk cId="333670525" sldId="275"/>
            <ac:spMk id="9" creationId="{C757833B-F194-A240-B2E4-6BCDF272824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954E-C29D-BE4E-A979-F3E2F183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29751-AF67-8143-A2D7-1000A37EB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85AD0-53FD-8340-87A5-409E7718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8775-A742-004C-85FC-E5E6C2BE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0CAE-C172-5047-94B3-646864DF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12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C5B0-913B-2545-B32B-44708E06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9DE8C-9331-C544-AC80-4AB9C5DA1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98EA-2BFF-E047-91C7-AD23E66B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5593-5A62-8544-B5EE-41EB44CA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7313D-724E-9845-B31A-4A9378C0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0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A3DCE-D422-3848-8D3D-A401F9A62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F6459-F1EE-9C4A-83B4-F57D56066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8FE8-4C7B-6548-ADD8-EAE7B04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CE19-50A2-EE41-BA2D-465F930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675F-45D3-4747-82B4-1C47FCA1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4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71F4-DA5B-744A-B993-22E84010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431F-C887-7E49-BB9F-C5E3AA66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D65BF-F819-9A41-BC7F-09BACE49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67642-F889-1C49-BFE0-01F3FF86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FAAB-1A63-184D-9799-F83DCBAF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61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97EB-C4A4-C948-B183-499822EB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0D1DB-D23A-1F48-BE25-32B65C330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8266-265C-194B-8C4A-217A5719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025A-1D2F-AE4D-AA60-09DBBE69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B0E-2409-0F45-9B76-ED9661F1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9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97DB-5BFC-834B-BD1C-8D0AE3EA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3C8F-EB19-B54C-86DF-745718CDA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CD242-E7D6-AA44-A7C0-E47DA0951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07B7A-FB52-D34C-B8FE-63189291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8A75-12B9-E34C-A7CC-3A9A5764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95DC-630F-0D44-88DE-3C04A4E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6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094E-E829-684C-AF1B-A45802AD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507E-2305-4D44-8AAD-648D9D02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28D9-3F62-2C4C-B52B-35DF747D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DA47-D571-E747-8F5B-D75E24AC4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4E84E-5032-9144-AAC7-AB2778A2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6C064-2953-B84F-AAD8-084F87B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7B5C6-CA46-4C4C-B3E1-9096BC66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695C-4DEA-2D42-8565-58966922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1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24BD-1396-374D-87B9-75AFF83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02CFE-8BD0-B247-8A0D-EF834068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0791D-50DC-134B-8789-E637F486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4D17-9296-864F-B806-3AFC87AB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77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BA940-83E8-C541-80EE-244296E5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A3557-9A9B-294D-AECF-E91C19F5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97-7B96-6146-9F5E-AFE8E03E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47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4688-0634-2E4E-85F4-F586902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BBF3-FDCA-2C4F-8D74-BFCA8279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AD908-2FED-0144-A735-70B2F1BF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A2F1C-B826-4241-A6EC-9585582C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656FA-9201-0F4A-B681-9E798B7E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1C4E9-4CC2-4C4A-9806-3C94A553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0994-BF3B-5344-9FFC-29B04B97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48F9-E911-8B4A-9446-FAD9768D5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0232D-8E18-2F46-A5DF-BC4B69051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53317-1601-4D4A-87C5-1B45B008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D804-898F-5246-B064-C0637624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04FAF-A37B-8242-97B4-19B2920C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17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6535F-4910-9B4A-8E4E-0AE8C9DB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D7EC-4F87-404B-B362-09CED9FC5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6EC1-139E-064A-B4D2-D490FC50B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F9F8C-31A0-044F-96A7-E5CA62EA49E8}" type="datetimeFigureOut">
              <a:rPr lang="es-ES" smtClean="0"/>
              <a:t>26/5/19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927A2-A239-E54C-9B48-0EA5C3D55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E85A-D9BA-074F-BC03-B08B6B4BB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B205-69C6-9A4B-8398-96B8E94C6E0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2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.tiff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D790D-0D29-1D4A-A431-5F9072BA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s-ES" b="1" dirty="0"/>
              <a:t>CRYPTO Q</a:t>
            </a:r>
            <a:br>
              <a:rPr lang="es-ES" dirty="0"/>
            </a:br>
            <a:r>
              <a:rPr lang="es-ES" sz="3300" i="1" dirty="0" err="1"/>
              <a:t>Using</a:t>
            </a:r>
            <a:r>
              <a:rPr lang="es-ES" sz="3300" i="1" dirty="0"/>
              <a:t> quantum in </a:t>
            </a:r>
            <a:r>
              <a:rPr lang="es-ES" sz="3300" i="1" dirty="0" err="1"/>
              <a:t>classical</a:t>
            </a:r>
            <a:r>
              <a:rPr lang="es-ES" sz="3300" i="1" dirty="0"/>
              <a:t> </a:t>
            </a:r>
            <a:r>
              <a:rPr lang="es-ES" sz="3300" i="1" dirty="0" err="1"/>
              <a:t>crypto</a:t>
            </a:r>
            <a:endParaRPr lang="es-ES" sz="33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DF00C-9AAA-6346-8A05-D57AA87AA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s-ES" dirty="0"/>
              <a:t>TEAM 2</a:t>
            </a:r>
          </a:p>
          <a:p>
            <a:pPr algn="l"/>
            <a:r>
              <a:rPr lang="es-ES" i="1" dirty="0"/>
              <a:t>Alfonso de la Rocha</a:t>
            </a:r>
          </a:p>
          <a:p>
            <a:pPr algn="l"/>
            <a:r>
              <a:rPr lang="es-ES" i="1" dirty="0"/>
              <a:t>Álvaro Buendía</a:t>
            </a:r>
          </a:p>
          <a:p>
            <a:pPr algn="l"/>
            <a:r>
              <a:rPr lang="es-ES" i="1" dirty="0"/>
              <a:t>Álvaro Reyes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2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(1)</a:t>
            </a:r>
          </a:p>
          <a:p>
            <a:pPr algn="ctr"/>
            <a:r>
              <a:rPr lang="es-ES" dirty="0"/>
              <a:t>I WIN BITCHES!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5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FE69884-1A29-8546-8F80-F38D8D136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FB41EE-6F2C-9C4D-A9F4-DFF0ED58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881" y="4096144"/>
            <a:ext cx="1026892" cy="10268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DC5D6E-62E5-CD44-B35F-294C31820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572714">
            <a:off x="6688305" y="3187105"/>
            <a:ext cx="1026892" cy="10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(..01..)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F69282D-FB42-8F48-80C4-0807ECA0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27FE29-1DC7-6149-BFAE-DADCA9B1F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955432">
            <a:off x="6882989" y="3215373"/>
            <a:ext cx="984263" cy="9842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66CCFE-E8CE-A940-8B26-D56387F96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731" y="4242773"/>
            <a:ext cx="984263" cy="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(..00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0</a:t>
            </a:r>
            <a:r>
              <a:rPr lang="es-ES" dirty="0"/>
              <a:t>..)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(..01</a:t>
            </a:r>
            <a:r>
              <a:rPr lang="es-ES" b="1" dirty="0"/>
              <a:t>1</a:t>
            </a:r>
            <a:r>
              <a:rPr lang="es-ES" dirty="0"/>
              <a:t>..)</a:t>
            </a:r>
          </a:p>
          <a:p>
            <a:pPr algn="ctr"/>
            <a:r>
              <a:rPr lang="es-ES" dirty="0"/>
              <a:t>FUCK YEAH!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56419-8E67-3540-B535-47D6D326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7" y="4830301"/>
            <a:ext cx="1587788" cy="15877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D6B23-ADC8-514C-A454-F5BE23EED676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H="1">
            <a:off x="2037471" y="4043250"/>
            <a:ext cx="448740" cy="78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F62F-07D3-FD49-A7DC-BF705E9E86E7}"/>
              </a:ext>
            </a:extLst>
          </p:cNvPr>
          <p:cNvCxnSpPr>
            <a:cxnSpLocks/>
          </p:cNvCxnSpPr>
          <p:nvPr/>
        </p:nvCxnSpPr>
        <p:spPr>
          <a:xfrm flipH="1">
            <a:off x="2663112" y="3768019"/>
            <a:ext cx="4712009" cy="149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FD2904-30D0-704B-B4D7-21A0B6D0E0D9}"/>
              </a:ext>
            </a:extLst>
          </p:cNvPr>
          <p:cNvCxnSpPr>
            <a:cxnSpLocks/>
            <a:stCxn id="6" idx="2"/>
            <a:endCxn id="13" idx="3"/>
          </p:cNvCxnSpPr>
          <p:nvPr/>
        </p:nvCxnSpPr>
        <p:spPr>
          <a:xfrm flipH="1">
            <a:off x="2831365" y="5624195"/>
            <a:ext cx="2115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810798-FAA2-DC4E-A8C7-B0B4465EF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731" y="4242773"/>
            <a:ext cx="984263" cy="9842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A3DB53-D538-6641-920F-135770EBE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836" y="2620097"/>
            <a:ext cx="1026892" cy="10268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327DF5-E1A3-B64D-8770-94FD16C0F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572714">
            <a:off x="6688305" y="3187105"/>
            <a:ext cx="1026892" cy="10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ES" b="1" dirty="0" err="1"/>
                  <a:t>Bitwise</a:t>
                </a:r>
                <a:r>
                  <a:rPr lang="es-ES" b="1" dirty="0"/>
                  <a:t> </a:t>
                </a:r>
                <a:r>
                  <a:rPr lang="es-ES" b="1" dirty="0" err="1"/>
                  <a:t>entanglement</a:t>
                </a:r>
                <a:r>
                  <a:rPr lang="es-ES" b="1" dirty="0"/>
                  <a:t> </a:t>
                </a:r>
                <a:r>
                  <a:rPr lang="es-ES" dirty="0"/>
                  <a:t>so </a:t>
                </a:r>
                <a:r>
                  <a:rPr lang="es-ES" dirty="0" err="1"/>
                  <a:t>cheating</a:t>
                </a:r>
                <a:r>
                  <a:rPr lang="es-ES" dirty="0"/>
                  <a:t> </a:t>
                </a:r>
                <a:r>
                  <a:rPr lang="es-ES" dirty="0" err="1"/>
                  <a:t>may</a:t>
                </a:r>
                <a:r>
                  <a:rPr lang="es-ES" dirty="0"/>
                  <a:t> be </a:t>
                </a:r>
                <a:r>
                  <a:rPr lang="es-ES" dirty="0" err="1"/>
                  <a:t>detected</a:t>
                </a:r>
                <a:r>
                  <a:rPr lang="es-ES" dirty="0"/>
                  <a:t> (I </a:t>
                </a:r>
                <a:r>
                  <a:rPr lang="es-ES" dirty="0" err="1"/>
                  <a:t>know</a:t>
                </a:r>
                <a:r>
                  <a:rPr lang="es-ES" dirty="0"/>
                  <a:t> </a:t>
                </a:r>
                <a:r>
                  <a:rPr lang="es-ES" dirty="0" err="1"/>
                  <a:t>my</a:t>
                </a:r>
                <a:r>
                  <a:rPr lang="es-ES" dirty="0"/>
                  <a:t> bit and </a:t>
                </a:r>
                <a:r>
                  <a:rPr lang="es-ES" dirty="0" err="1"/>
                  <a:t>someone</a:t>
                </a:r>
                <a:r>
                  <a:rPr lang="es-ES" dirty="0"/>
                  <a:t> </a:t>
                </a:r>
                <a:r>
                  <a:rPr lang="es-ES" dirty="0" err="1"/>
                  <a:t>else’s</a:t>
                </a:r>
                <a:r>
                  <a:rPr lang="es-ES" dirty="0"/>
                  <a:t>)</a:t>
                </a:r>
              </a:p>
              <a:p>
                <a:r>
                  <a:rPr lang="es-ES" dirty="0" err="1"/>
                  <a:t>But</a:t>
                </a:r>
                <a:r>
                  <a:rPr lang="es-ES" dirty="0"/>
                  <a:t> </a:t>
                </a:r>
                <a:r>
                  <a:rPr lang="es-ES" dirty="0" err="1"/>
                  <a:t>we</a:t>
                </a:r>
                <a:r>
                  <a:rPr lang="es-ES" dirty="0"/>
                  <a:t> </a:t>
                </a:r>
                <a:r>
                  <a:rPr lang="es-ES" dirty="0" err="1"/>
                  <a:t>still</a:t>
                </a:r>
                <a:r>
                  <a:rPr lang="es-ES" dirty="0"/>
                  <a:t> can </a:t>
                </a:r>
                <a:r>
                  <a:rPr lang="es-ES" dirty="0" err="1"/>
                  <a:t>cheat</a:t>
                </a:r>
                <a:r>
                  <a:rPr lang="es-ES" dirty="0"/>
                  <a:t>…</a:t>
                </a:r>
              </a:p>
              <a:p>
                <a:r>
                  <a:rPr lang="es-ES" dirty="0" err="1"/>
                  <a:t>Simulate</a:t>
                </a:r>
                <a:r>
                  <a:rPr lang="es-ES" dirty="0"/>
                  <a:t> </a:t>
                </a:r>
                <a:r>
                  <a:rPr lang="es-ES" dirty="0" err="1"/>
                  <a:t>cheating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“</a:t>
                </a:r>
                <a:r>
                  <a:rPr lang="es-ES" dirty="0" err="1"/>
                  <a:t>cheating</a:t>
                </a:r>
                <a:r>
                  <a:rPr lang="es-ES" dirty="0"/>
                  <a:t> matrices”</a:t>
                </a:r>
              </a:p>
              <a:p>
                <a:pPr marL="0" indent="0">
                  <a:buNone/>
                </a:pPr>
                <a:r>
                  <a:rPr lang="es-ES" b="0" dirty="0"/>
                  <a:t>	</a:t>
                </a:r>
              </a:p>
              <a:p>
                <a:pPr marL="0" indent="0">
                  <a:buNone/>
                </a:pPr>
                <a:r>
                  <a:rPr lang="es-ES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</m:m>
                  </m:oMath>
                </a14:m>
                <a:r>
                  <a:rPr lang="es-ES" dirty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b="0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𝐴𝑏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&gt;==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</a:t>
                </a:r>
                <a:r>
                  <a:rPr lang="es-E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b="0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marL="457200" lvl="1" indent="0">
                  <a:buNone/>
                </a:pPr>
                <a:endParaRPr lang="es-ES" dirty="0"/>
              </a:p>
              <a:p>
                <a:r>
                  <a:rPr lang="es-ES" dirty="0" err="1"/>
                  <a:t>We</a:t>
                </a:r>
                <a:r>
                  <a:rPr lang="es-ES" dirty="0"/>
                  <a:t> are </a:t>
                </a:r>
                <a:r>
                  <a:rPr lang="es-ES" dirty="0" err="1"/>
                  <a:t>aiming</a:t>
                </a:r>
                <a:r>
                  <a:rPr lang="es-ES" dirty="0"/>
                  <a:t> a </a:t>
                </a:r>
                <a:r>
                  <a:rPr lang="es-ES" b="1" dirty="0" err="1"/>
                  <a:t>Byzantine</a:t>
                </a:r>
                <a:r>
                  <a:rPr lang="es-ES" b="1" dirty="0"/>
                  <a:t> </a:t>
                </a:r>
                <a:r>
                  <a:rPr lang="es-ES" b="1" dirty="0" err="1"/>
                  <a:t>Fault</a:t>
                </a:r>
                <a:r>
                  <a:rPr lang="es-ES" b="1" dirty="0"/>
                  <a:t> </a:t>
                </a:r>
                <a:r>
                  <a:rPr lang="es-ES" b="1" dirty="0" err="1"/>
                  <a:t>Tolerant</a:t>
                </a:r>
                <a:r>
                  <a:rPr lang="es-ES" b="1" dirty="0"/>
                  <a:t> </a:t>
                </a:r>
                <a:r>
                  <a:rPr lang="es-ES" b="1" dirty="0" err="1"/>
                  <a:t>Consensus</a:t>
                </a:r>
                <a:r>
                  <a:rPr lang="es-ES" b="1" dirty="0"/>
                  <a:t> </a:t>
                </a:r>
                <a:r>
                  <a:rPr lang="es-ES" dirty="0"/>
                  <a:t>(1/3 can </a:t>
                </a:r>
                <a:r>
                  <a:rPr lang="es-ES" dirty="0" err="1"/>
                  <a:t>cheat</a:t>
                </a:r>
                <a:r>
                  <a:rPr lang="es-ES" dirty="0"/>
                  <a:t>)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37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Rock-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(QRP-</a:t>
            </a:r>
            <a:r>
              <a:rPr lang="es-ES" dirty="0" err="1"/>
              <a:t>consensus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0" dirty="0"/>
                  <a:t>	</a:t>
                </a:r>
              </a:p>
              <a:p>
                <a:pPr marL="0" indent="0">
                  <a:buNone/>
                </a:pPr>
                <a:r>
                  <a:rPr lang="es-ES" dirty="0"/>
                  <a:t>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);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s-ES" dirty="0"/>
                  <a:t>)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57833B-F194-A240-B2E4-6BCDF2728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755288-C59B-2045-8819-E1D0A5BF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5" y="1825625"/>
            <a:ext cx="8896153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else</a:t>
            </a:r>
            <a:r>
              <a:rPr lang="es-ES" dirty="0"/>
              <a:t>? </a:t>
            </a:r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r>
              <a:rPr lang="es-ES" dirty="0"/>
              <a:t> in real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bit.</a:t>
            </a:r>
          </a:p>
          <a:p>
            <a:endParaRPr lang="es-ES" dirty="0"/>
          </a:p>
          <a:p>
            <a:r>
              <a:rPr lang="es-ES" b="1" dirty="0" err="1"/>
              <a:t>Enhanced</a:t>
            </a:r>
            <a:r>
              <a:rPr lang="es-ES" b="1" dirty="0"/>
              <a:t> QRP </a:t>
            </a:r>
            <a:r>
              <a:rPr lang="es-ES" b="1" dirty="0" err="1"/>
              <a:t>consensus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cheating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penalized</a:t>
            </a:r>
            <a:r>
              <a:rPr lang="es-ES" dirty="0"/>
              <a:t>. Test </a:t>
            </a:r>
            <a:r>
              <a:rPr lang="es-ES" dirty="0" err="1"/>
              <a:t>it</a:t>
            </a:r>
            <a:r>
              <a:rPr lang="es-ES" dirty="0"/>
              <a:t> in a real </a:t>
            </a:r>
            <a:r>
              <a:rPr lang="es-ES" dirty="0" err="1"/>
              <a:t>setup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QRPS (Rock-</a:t>
            </a:r>
            <a:r>
              <a:rPr lang="es-ES" b="1" dirty="0" err="1"/>
              <a:t>Paper</a:t>
            </a:r>
            <a:r>
              <a:rPr lang="es-ES" b="1" dirty="0"/>
              <a:t>-</a:t>
            </a:r>
            <a:r>
              <a:rPr lang="es-ES" b="1" dirty="0" err="1"/>
              <a:t>Scissors</a:t>
            </a:r>
            <a:r>
              <a:rPr lang="es-ES" b="1" dirty="0"/>
              <a:t>) </a:t>
            </a:r>
            <a:r>
              <a:rPr lang="es-ES" b="1" dirty="0" err="1"/>
              <a:t>consensus</a:t>
            </a:r>
            <a:r>
              <a:rPr lang="es-ES" b="1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encoded</a:t>
            </a:r>
            <a:r>
              <a:rPr lang="es-ES" dirty="0"/>
              <a:t> 3-D </a:t>
            </a:r>
            <a:r>
              <a:rPr lang="es-ES" dirty="0" err="1"/>
              <a:t>Qudits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Learn</a:t>
            </a:r>
            <a:r>
              <a:rPr lang="es-ES" dirty="0"/>
              <a:t> more </a:t>
            </a:r>
            <a:r>
              <a:rPr lang="es-ES" dirty="0" err="1"/>
              <a:t>about</a:t>
            </a:r>
            <a:r>
              <a:rPr lang="es-ES" dirty="0"/>
              <a:t> quantum and </a:t>
            </a:r>
            <a:r>
              <a:rPr lang="es-ES" dirty="0" err="1"/>
              <a:t>qiskit</a:t>
            </a:r>
            <a:r>
              <a:rPr lang="es-ES" dirty="0"/>
              <a:t>! And </a:t>
            </a:r>
            <a:r>
              <a:rPr lang="es-ES" dirty="0" err="1"/>
              <a:t>publish</a:t>
            </a:r>
            <a:r>
              <a:rPr lang="es-ES" dirty="0"/>
              <a:t> a </a:t>
            </a:r>
            <a:r>
              <a:rPr lang="es-ES" dirty="0" err="1"/>
              <a:t>paper</a:t>
            </a:r>
            <a:r>
              <a:rPr lang="es-ES" dirty="0"/>
              <a:t>?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486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ign on the screen&#10;&#10;Description automatically generated">
            <a:extLst>
              <a:ext uri="{FF2B5EF4-FFF2-40B4-BE49-F238E27FC236}">
                <a16:creationId xmlns:a16="http://schemas.microsoft.com/office/drawing/2014/main" id="{A36468F4-D985-5D44-B472-1A163156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1B9E-D54E-1249-95EE-D1C48991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trying</a:t>
            </a:r>
            <a:r>
              <a:rPr lang="es-ES" dirty="0"/>
              <a:t> to </a:t>
            </a:r>
            <a:r>
              <a:rPr lang="es-ES" dirty="0" err="1"/>
              <a:t>tackle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6758-6366-284B-9574-8C84E24FF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Symmetric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 </a:t>
            </a:r>
            <a:r>
              <a:rPr lang="es-ES" b="1" dirty="0" err="1"/>
              <a:t>distribution</a:t>
            </a:r>
            <a:endParaRPr lang="es-ES" b="1" dirty="0"/>
          </a:p>
          <a:p>
            <a:pPr lvl="1"/>
            <a:r>
              <a:rPr lang="es-ES" dirty="0" err="1"/>
              <a:t>Diffie-Helman</a:t>
            </a:r>
            <a:r>
              <a:rPr lang="es-ES" dirty="0"/>
              <a:t>: Key </a:t>
            </a:r>
            <a:r>
              <a:rPr lang="es-ES" dirty="0" err="1"/>
              <a:t>exchanged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channel</a:t>
            </a:r>
            <a:r>
              <a:rPr lang="es-ES" dirty="0"/>
              <a:t> as data</a:t>
            </a:r>
          </a:p>
          <a:p>
            <a:pPr lvl="1"/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interactions</a:t>
            </a:r>
            <a:r>
              <a:rPr lang="es-ES" dirty="0"/>
              <a:t> to </a:t>
            </a:r>
            <a:r>
              <a:rPr lang="es-ES" dirty="0" err="1"/>
              <a:t>agree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Blockchain </a:t>
            </a:r>
            <a:r>
              <a:rPr lang="es-ES" b="1" dirty="0" err="1"/>
              <a:t>consensus</a:t>
            </a:r>
            <a:r>
              <a:rPr lang="es-ES" b="1" dirty="0"/>
              <a:t> </a:t>
            </a:r>
            <a:r>
              <a:rPr lang="es-ES" b="1" dirty="0" err="1"/>
              <a:t>algorithms</a:t>
            </a:r>
            <a:endParaRPr lang="es-ES" b="1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work</a:t>
            </a:r>
            <a:r>
              <a:rPr lang="es-ES" dirty="0"/>
              <a:t>? </a:t>
            </a:r>
            <a:r>
              <a:rPr lang="es-ES" dirty="0" err="1"/>
              <a:t>Expensive</a:t>
            </a:r>
            <a:r>
              <a:rPr lang="es-ES" dirty="0"/>
              <a:t> and </a:t>
            </a:r>
            <a:r>
              <a:rPr lang="es-ES" dirty="0" err="1"/>
              <a:t>slow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stake</a:t>
            </a:r>
            <a:r>
              <a:rPr lang="es-ES" dirty="0"/>
              <a:t>? </a:t>
            </a:r>
            <a:r>
              <a:rPr lang="es-ES" dirty="0" err="1"/>
              <a:t>Problem</a:t>
            </a:r>
            <a:r>
              <a:rPr lang="es-ES" dirty="0"/>
              <a:t> of </a:t>
            </a:r>
            <a:r>
              <a:rPr lang="es-ES" dirty="0" err="1"/>
              <a:t>nothing</a:t>
            </a:r>
            <a:r>
              <a:rPr lang="es-ES" dirty="0"/>
              <a:t>-at-</a:t>
            </a:r>
            <a:r>
              <a:rPr lang="es-ES" dirty="0" err="1"/>
              <a:t>stake</a:t>
            </a:r>
            <a:endParaRPr lang="es-ES" dirty="0"/>
          </a:p>
          <a:p>
            <a:pPr lvl="1"/>
            <a:r>
              <a:rPr lang="es-ES" dirty="0" err="1"/>
              <a:t>Proof</a:t>
            </a:r>
            <a:r>
              <a:rPr lang="es-ES" dirty="0"/>
              <a:t>-of-</a:t>
            </a:r>
            <a:r>
              <a:rPr lang="es-ES" dirty="0" err="1"/>
              <a:t>elapsed</a:t>
            </a:r>
            <a:r>
              <a:rPr lang="es-ES" dirty="0"/>
              <a:t> time? I can </a:t>
            </a:r>
            <a:r>
              <a:rPr lang="es-ES" dirty="0" err="1"/>
              <a:t>cheat</a:t>
            </a:r>
            <a:r>
              <a:rPr lang="es-ES" dirty="0"/>
              <a:t> </a:t>
            </a:r>
            <a:r>
              <a:rPr lang="es-ES" dirty="0" err="1"/>
              <a:t>selecting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timer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</a:t>
            </a:r>
            <a:r>
              <a:rPr lang="es-ES" b="1" dirty="0"/>
              <a:t>quantum </a:t>
            </a:r>
            <a:r>
              <a:rPr lang="es-ES" b="1" dirty="0" err="1"/>
              <a:t>entanglement</a:t>
            </a:r>
            <a:r>
              <a:rPr lang="es-ES" b="1" dirty="0"/>
              <a:t> </a:t>
            </a:r>
            <a:r>
              <a:rPr lang="es-ES" dirty="0"/>
              <a:t>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b="1" dirty="0" err="1"/>
              <a:t>Encrypt</a:t>
            </a:r>
            <a:r>
              <a:rPr lang="es-ES" b="1" dirty="0"/>
              <a:t> </a:t>
            </a:r>
            <a:r>
              <a:rPr lang="es-ES" b="1" dirty="0" err="1"/>
              <a:t>using</a:t>
            </a:r>
            <a:r>
              <a:rPr lang="es-ES" b="1" dirty="0"/>
              <a:t> </a:t>
            </a:r>
            <a:r>
              <a:rPr lang="es-ES" b="1" dirty="0" err="1"/>
              <a:t>classical</a:t>
            </a:r>
            <a:r>
              <a:rPr lang="es-ES" b="1" dirty="0"/>
              <a:t> </a:t>
            </a:r>
            <a:r>
              <a:rPr lang="es-ES" b="1" dirty="0" err="1"/>
              <a:t>cryptography</a:t>
            </a:r>
            <a:r>
              <a:rPr lang="es-ES" b="1" dirty="0"/>
              <a:t> </a:t>
            </a:r>
            <a:r>
              <a:rPr lang="es-ES" dirty="0"/>
              <a:t>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</p:spTree>
    <p:extLst>
      <p:ext uri="{BB962C8B-B14F-4D97-AF65-F5344CB8AC3E}">
        <p14:creationId xmlns:p14="http://schemas.microsoft.com/office/powerpoint/2010/main" val="60699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</a:t>
            </a:r>
            <a:r>
              <a:rPr lang="es-ES" b="1" dirty="0"/>
              <a:t>quantum </a:t>
            </a:r>
            <a:r>
              <a:rPr lang="es-ES" b="1" dirty="0" err="1"/>
              <a:t>entanglement</a:t>
            </a:r>
            <a:r>
              <a:rPr lang="es-ES" b="1" dirty="0"/>
              <a:t> </a:t>
            </a:r>
            <a:r>
              <a:rPr lang="es-ES" dirty="0"/>
              <a:t>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symmetric</a:t>
            </a:r>
            <a:r>
              <a:rPr lang="es-ES" dirty="0"/>
              <a:t> </a:t>
            </a:r>
            <a:r>
              <a:rPr lang="es-ES" dirty="0" err="1"/>
              <a:t>key</a:t>
            </a:r>
            <a:endParaRPr lang="es-ES" dirty="0"/>
          </a:p>
          <a:p>
            <a:r>
              <a:rPr lang="es-ES" b="1" dirty="0" err="1"/>
              <a:t>Encrypt</a:t>
            </a:r>
            <a:r>
              <a:rPr lang="es-ES" b="1" dirty="0"/>
              <a:t> </a:t>
            </a:r>
            <a:r>
              <a:rPr lang="es-ES" b="1" dirty="0" err="1"/>
              <a:t>using</a:t>
            </a:r>
            <a:r>
              <a:rPr lang="es-ES" b="1" dirty="0"/>
              <a:t> </a:t>
            </a:r>
            <a:r>
              <a:rPr lang="es-ES" b="1" dirty="0" err="1"/>
              <a:t>classical</a:t>
            </a:r>
            <a:r>
              <a:rPr lang="es-ES" b="1" dirty="0"/>
              <a:t> </a:t>
            </a:r>
            <a:r>
              <a:rPr lang="es-ES" b="1" dirty="0" err="1"/>
              <a:t>cryptography</a:t>
            </a:r>
            <a:r>
              <a:rPr lang="es-ES" b="1" dirty="0"/>
              <a:t> </a:t>
            </a:r>
            <a:r>
              <a:rPr lang="es-ES" dirty="0"/>
              <a:t>and </a:t>
            </a:r>
            <a:r>
              <a:rPr lang="es-ES" dirty="0" err="1"/>
              <a:t>send</a:t>
            </a:r>
            <a:r>
              <a:rPr lang="es-ES" dirty="0"/>
              <a:t> data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classical</a:t>
            </a:r>
            <a:r>
              <a:rPr lang="es-ES" dirty="0"/>
              <a:t> link.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589145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E79BA-F57C-6B49-B27E-DC5FE1F1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A0886-E024-2244-BF77-4EEF2760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Key </a:t>
            </a:r>
            <a:r>
              <a:rPr lang="es-ES" dirty="0" err="1"/>
              <a:t>Distribution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0251-ED57-9C4A-A6FA-6CA8494D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BUT WAIT!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exchange </a:t>
            </a: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eavesdropped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sabotaged</a:t>
            </a:r>
            <a:r>
              <a:rPr lang="es-ES" dirty="0"/>
              <a:t>!</a:t>
            </a:r>
          </a:p>
          <a:p>
            <a:r>
              <a:rPr lang="es-ES" b="1" dirty="0" err="1"/>
              <a:t>Simulating</a:t>
            </a:r>
            <a:r>
              <a:rPr lang="es-ES" b="1" dirty="0"/>
              <a:t> </a:t>
            </a:r>
            <a:r>
              <a:rPr lang="es-ES" b="1" dirty="0" err="1"/>
              <a:t>Eve’s</a:t>
            </a:r>
            <a:r>
              <a:rPr lang="es-ES" b="1" dirty="0"/>
              <a:t> </a:t>
            </a:r>
            <a:r>
              <a:rPr lang="es-ES" b="1" dirty="0" err="1"/>
              <a:t>effect</a:t>
            </a:r>
            <a:r>
              <a:rPr lang="es-ES" dirty="0"/>
              <a:t> and </a:t>
            </a:r>
            <a:r>
              <a:rPr lang="es-ES" dirty="0" err="1"/>
              <a:t>adding</a:t>
            </a:r>
            <a:r>
              <a:rPr lang="es-ES" dirty="0"/>
              <a:t> a </a:t>
            </a:r>
            <a:r>
              <a:rPr lang="es-ES" dirty="0" err="1"/>
              <a:t>parity</a:t>
            </a:r>
            <a:r>
              <a:rPr lang="es-ES" dirty="0"/>
              <a:t> bit to </a:t>
            </a:r>
            <a:r>
              <a:rPr lang="es-ES" dirty="0" err="1"/>
              <a:t>detect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matter</a:t>
            </a:r>
            <a:r>
              <a:rPr lang="es-ES" dirty="0"/>
              <a:t>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15631D-CC20-EC40-9A4E-CA197063C16D}"/>
              </a:ext>
            </a:extLst>
          </p:cNvPr>
          <p:cNvSpPr/>
          <p:nvPr/>
        </p:nvSpPr>
        <p:spPr>
          <a:xfrm>
            <a:off x="1304544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5279-67C3-BC4C-BFCD-AF50234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2" y="3939953"/>
            <a:ext cx="371094" cy="3710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4E9B2-BEAF-7648-B859-FC96C7759829}"/>
              </a:ext>
            </a:extLst>
          </p:cNvPr>
          <p:cNvSpPr/>
          <p:nvPr/>
        </p:nvSpPr>
        <p:spPr>
          <a:xfrm>
            <a:off x="8216646" y="3922776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E7111-6349-194B-9F27-E9A0F4A9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46" y="3943763"/>
            <a:ext cx="371094" cy="3710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A19EF5-EC02-9B4E-98F1-DD73653C931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602736" y="4125500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7648DB-CBA7-7447-A28B-6D1F89166F3C}"/>
              </a:ext>
            </a:extLst>
          </p:cNvPr>
          <p:cNvSpPr txBox="1"/>
          <p:nvPr/>
        </p:nvSpPr>
        <p:spPr>
          <a:xfrm>
            <a:off x="4123944" y="375997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KEY EXCHANGE. ENTANGLED STATES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25269-5AB7-FD46-B3DC-651F5F842EF7}"/>
              </a:ext>
            </a:extLst>
          </p:cNvPr>
          <p:cNvCxnSpPr/>
          <p:nvPr/>
        </p:nvCxnSpPr>
        <p:spPr>
          <a:xfrm>
            <a:off x="3602736" y="4788154"/>
            <a:ext cx="461391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3FB15C-9BC9-784F-8950-3C048ED6A4F9}"/>
              </a:ext>
            </a:extLst>
          </p:cNvPr>
          <p:cNvSpPr txBox="1"/>
          <p:nvPr/>
        </p:nvSpPr>
        <p:spPr>
          <a:xfrm>
            <a:off x="4403598" y="44119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SHARE ENCRYPTED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1D0579-7878-8845-A219-E0136449FABC}"/>
              </a:ext>
            </a:extLst>
          </p:cNvPr>
          <p:cNvSpPr/>
          <p:nvPr/>
        </p:nvSpPr>
        <p:spPr>
          <a:xfrm>
            <a:off x="4760595" y="5398921"/>
            <a:ext cx="2298192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EVE</a:t>
            </a:r>
          </a:p>
          <a:p>
            <a:pPr algn="ctr"/>
            <a:r>
              <a:rPr lang="es-ES" dirty="0"/>
              <a:t>(NED)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6EBA6-A2E2-9F46-9046-F6D51920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93" y="5397798"/>
            <a:ext cx="371094" cy="371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9CDD4B-1974-584A-A0D4-701F4AEE9D1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873240" y="4134793"/>
            <a:ext cx="0" cy="12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153B8-3EC4-0344-8B5A-47825C34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0" y="5327780"/>
            <a:ext cx="1165095" cy="1165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7A864-964C-FE44-9792-B9B6DEB9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662" y="3952369"/>
            <a:ext cx="1502275" cy="1001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6E8D62-F120-B14C-ACD8-5BFAA054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3" y="3768284"/>
            <a:ext cx="1193125" cy="1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it</a:t>
            </a:r>
            <a:r>
              <a:rPr lang="es-ES" dirty="0"/>
              <a:t>?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600" dirty="0" err="1"/>
              <a:t>We</a:t>
            </a:r>
            <a:r>
              <a:rPr lang="es-ES" sz="2600" dirty="0"/>
              <a:t> </a:t>
            </a:r>
            <a:r>
              <a:rPr lang="es-ES" sz="2600" dirty="0" err="1"/>
              <a:t>implemented</a:t>
            </a:r>
            <a:r>
              <a:rPr lang="es-ES" sz="2600" dirty="0"/>
              <a:t> a </a:t>
            </a:r>
            <a:r>
              <a:rPr lang="es-ES" sz="2600" b="1" dirty="0" err="1"/>
              <a:t>basic</a:t>
            </a:r>
            <a:r>
              <a:rPr lang="es-ES" sz="2600" b="1" dirty="0"/>
              <a:t> </a:t>
            </a:r>
            <a:r>
              <a:rPr lang="es-ES" sz="2600" b="1" dirty="0" err="1"/>
              <a:t>circuit</a:t>
            </a:r>
            <a:r>
              <a:rPr lang="es-ES" sz="2600" b="1" dirty="0"/>
              <a:t> </a:t>
            </a:r>
            <a:r>
              <a:rPr lang="es-ES" sz="2600" b="1" dirty="0" err="1"/>
              <a:t>cell</a:t>
            </a:r>
            <a:r>
              <a:rPr lang="es-ES" sz="2600" b="1" dirty="0"/>
              <a:t> to be </a:t>
            </a:r>
            <a:r>
              <a:rPr lang="es-ES" sz="2600" b="1" dirty="0" err="1"/>
              <a:t>reused</a:t>
            </a:r>
            <a:r>
              <a:rPr lang="es-ES" sz="2600" b="1" dirty="0"/>
              <a:t> </a:t>
            </a:r>
            <a:r>
              <a:rPr lang="es-ES" sz="2600" b="1" dirty="0" err="1"/>
              <a:t>all</a:t>
            </a:r>
            <a:r>
              <a:rPr lang="es-ES" sz="2600" b="1" dirty="0"/>
              <a:t> </a:t>
            </a:r>
            <a:r>
              <a:rPr lang="es-ES" sz="2600" b="1" dirty="0" err="1"/>
              <a:t>over</a:t>
            </a:r>
            <a:r>
              <a:rPr lang="es-ES" sz="2600" b="1" dirty="0"/>
              <a:t> </a:t>
            </a:r>
            <a:r>
              <a:rPr lang="es-ES" sz="2600" b="1" dirty="0" err="1"/>
              <a:t>the</a:t>
            </a:r>
            <a:r>
              <a:rPr lang="es-ES" sz="2600" b="1" dirty="0"/>
              <a:t> </a:t>
            </a:r>
            <a:r>
              <a:rPr lang="es-ES" sz="2600" b="1" dirty="0" err="1"/>
              <a:t>project</a:t>
            </a:r>
            <a:r>
              <a:rPr lang="es-ES" sz="2600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9ED2E-46A2-A34E-A110-ACD310A0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36"/>
          <a:stretch/>
        </p:blipFill>
        <p:spPr>
          <a:xfrm>
            <a:off x="2377185" y="2504440"/>
            <a:ext cx="1472439" cy="1665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D4BAC-0AF0-AD43-9DA5-578C348C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/>
          <a:stretch/>
        </p:blipFill>
        <p:spPr>
          <a:xfrm>
            <a:off x="7187184" y="2504440"/>
            <a:ext cx="1222628" cy="1665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51CFE-4226-5043-9D89-264B7DE0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35174" b="28585"/>
          <a:stretch/>
        </p:blipFill>
        <p:spPr>
          <a:xfrm>
            <a:off x="7706678" y="3681254"/>
            <a:ext cx="1222628" cy="6035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77AE5A-88ED-754A-96FC-5731E0A2CBF0}"/>
              </a:ext>
            </a:extLst>
          </p:cNvPr>
          <p:cNvSpPr/>
          <p:nvPr/>
        </p:nvSpPr>
        <p:spPr>
          <a:xfrm>
            <a:off x="3809490" y="2559304"/>
            <a:ext cx="1682496" cy="1052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(</a:t>
            </a:r>
            <a:r>
              <a:rPr lang="es-ES" dirty="0" err="1"/>
              <a:t>Rotation</a:t>
            </a:r>
            <a:r>
              <a:rPr lang="es-E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3004B-2460-984C-8CC4-233CF675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3809490" y="3890773"/>
            <a:ext cx="1203705" cy="27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96E44-0A56-5642-B508-5336EB3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4942969" y="3890773"/>
            <a:ext cx="1203705" cy="278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3E2081-A013-A24A-A935-42E1FF03C7DC}"/>
              </a:ext>
            </a:extLst>
          </p:cNvPr>
          <p:cNvSpPr/>
          <p:nvPr/>
        </p:nvSpPr>
        <p:spPr>
          <a:xfrm>
            <a:off x="5498337" y="2559304"/>
            <a:ext cx="1682496" cy="155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PARITY BIT CIRCUIT</a:t>
            </a:r>
          </a:p>
        </p:txBody>
      </p:sp>
    </p:spTree>
    <p:extLst>
      <p:ext uri="{BB962C8B-B14F-4D97-AF65-F5344CB8AC3E}">
        <p14:creationId xmlns:p14="http://schemas.microsoft.com/office/powerpoint/2010/main" val="8655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it</a:t>
            </a:r>
            <a:r>
              <a:rPr lang="es-ES" dirty="0"/>
              <a:t>?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parity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a </a:t>
            </a:r>
            <a:r>
              <a:rPr lang="es-ES" b="1" dirty="0" err="1"/>
              <a:t>basic</a:t>
            </a:r>
            <a:r>
              <a:rPr lang="es-ES" b="1" dirty="0"/>
              <a:t> </a:t>
            </a:r>
            <a:r>
              <a:rPr lang="es-ES" b="1" dirty="0" err="1"/>
              <a:t>circuit</a:t>
            </a:r>
            <a:r>
              <a:rPr lang="es-ES" b="1" dirty="0"/>
              <a:t> </a:t>
            </a:r>
            <a:r>
              <a:rPr lang="es-ES" b="1" dirty="0" err="1"/>
              <a:t>cell</a:t>
            </a:r>
            <a:r>
              <a:rPr lang="es-ES" b="1" dirty="0"/>
              <a:t> to be </a:t>
            </a:r>
            <a:r>
              <a:rPr lang="es-ES" b="1" dirty="0" err="1"/>
              <a:t>reused</a:t>
            </a:r>
            <a:r>
              <a:rPr lang="es-ES" b="1" dirty="0"/>
              <a:t> </a:t>
            </a: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project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b="1" dirty="0" err="1"/>
              <a:t>It</a:t>
            </a:r>
            <a:r>
              <a:rPr lang="es-ES" b="1" dirty="0"/>
              <a:t> </a:t>
            </a:r>
            <a:r>
              <a:rPr lang="es-ES" b="1" dirty="0" err="1"/>
              <a:t>worked</a:t>
            </a:r>
            <a:r>
              <a:rPr lang="es-ES" b="1" dirty="0"/>
              <a:t> </a:t>
            </a:r>
            <a:r>
              <a:rPr lang="es-ES" b="1" dirty="0" err="1"/>
              <a:t>like</a:t>
            </a:r>
            <a:r>
              <a:rPr lang="es-ES" b="1" dirty="0"/>
              <a:t> a </a:t>
            </a:r>
            <a:r>
              <a:rPr lang="es-ES" b="1" dirty="0" err="1"/>
              <a:t>charm</a:t>
            </a:r>
            <a:r>
              <a:rPr lang="es-ES" b="1" dirty="0"/>
              <a:t> in </a:t>
            </a:r>
            <a:r>
              <a:rPr lang="es-ES" b="1" dirty="0" err="1"/>
              <a:t>simulation</a:t>
            </a:r>
            <a:r>
              <a:rPr lang="es-ES" b="1" dirty="0"/>
              <a:t>!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</a:t>
            </a:r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and </a:t>
            </a:r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 Security </a:t>
            </a:r>
            <a:r>
              <a:rPr lang="es-ES" dirty="0" err="1"/>
              <a:t>level</a:t>
            </a:r>
            <a:r>
              <a:rPr lang="es-ES" dirty="0"/>
              <a:t> of </a:t>
            </a:r>
            <a:r>
              <a:rPr lang="es-ES" dirty="0" err="1"/>
              <a:t>keys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set.</a:t>
            </a:r>
          </a:p>
          <a:p>
            <a:r>
              <a:rPr lang="es-ES" dirty="0" err="1"/>
              <a:t>However</a:t>
            </a:r>
            <a:r>
              <a:rPr lang="es-ES" dirty="0"/>
              <a:t>…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started</a:t>
            </a:r>
            <a:r>
              <a:rPr lang="es-ES" dirty="0"/>
              <a:t> </a:t>
            </a:r>
            <a:r>
              <a:rPr lang="es-ES" dirty="0" err="1"/>
              <a:t>breaking</a:t>
            </a:r>
            <a:r>
              <a:rPr lang="es-ES" dirty="0"/>
              <a:t> in a real </a:t>
            </a:r>
            <a:r>
              <a:rPr lang="es-ES" dirty="0" err="1"/>
              <a:t>device</a:t>
            </a:r>
            <a:r>
              <a:rPr lang="es-ES" dirty="0"/>
              <a:t>. </a:t>
            </a:r>
            <a:r>
              <a:rPr lang="es-ES" b="1" dirty="0" err="1"/>
              <a:t>Noice</a:t>
            </a:r>
            <a:r>
              <a:rPr lang="es-ES" b="1" dirty="0"/>
              <a:t> </a:t>
            </a:r>
            <a:r>
              <a:rPr lang="es-ES" b="1" dirty="0" err="1"/>
              <a:t>affected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parity</a:t>
            </a:r>
            <a:r>
              <a:rPr lang="es-ES" b="1" dirty="0"/>
              <a:t> bit </a:t>
            </a:r>
            <a:r>
              <a:rPr lang="es-ES" dirty="0"/>
              <a:t>(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classical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measurement</a:t>
            </a:r>
            <a:r>
              <a:rPr lang="es-E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9ED2E-46A2-A34E-A110-ACD310A0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36"/>
          <a:stretch/>
        </p:blipFill>
        <p:spPr>
          <a:xfrm>
            <a:off x="2377185" y="2504440"/>
            <a:ext cx="1472439" cy="1665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D4BAC-0AF0-AD43-9DA5-578C348C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/>
          <a:stretch/>
        </p:blipFill>
        <p:spPr>
          <a:xfrm>
            <a:off x="7187184" y="2504440"/>
            <a:ext cx="1222628" cy="1665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51CFE-4226-5043-9D89-264B7DE0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35174" b="28585"/>
          <a:stretch/>
        </p:blipFill>
        <p:spPr>
          <a:xfrm>
            <a:off x="7706678" y="3681254"/>
            <a:ext cx="1222628" cy="6035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77AE5A-88ED-754A-96FC-5731E0A2CBF0}"/>
              </a:ext>
            </a:extLst>
          </p:cNvPr>
          <p:cNvSpPr/>
          <p:nvPr/>
        </p:nvSpPr>
        <p:spPr>
          <a:xfrm>
            <a:off x="3809490" y="2559304"/>
            <a:ext cx="1682496" cy="1052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Man</a:t>
            </a:r>
            <a:r>
              <a:rPr lang="es-ES" dirty="0"/>
              <a:t>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middle</a:t>
            </a:r>
            <a:r>
              <a:rPr lang="es-ES" dirty="0"/>
              <a:t> (</a:t>
            </a:r>
            <a:r>
              <a:rPr lang="es-ES" dirty="0" err="1"/>
              <a:t>Rotation</a:t>
            </a:r>
            <a:r>
              <a:rPr lang="es-E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3004B-2460-984C-8CC4-233CF675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3809490" y="3890773"/>
            <a:ext cx="1203705" cy="27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296E44-0A56-5642-B508-5336EB3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83252" r="46336"/>
          <a:stretch/>
        </p:blipFill>
        <p:spPr>
          <a:xfrm>
            <a:off x="4942969" y="3890773"/>
            <a:ext cx="1203705" cy="278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3E2081-A013-A24A-A935-42E1FF03C7DC}"/>
              </a:ext>
            </a:extLst>
          </p:cNvPr>
          <p:cNvSpPr/>
          <p:nvPr/>
        </p:nvSpPr>
        <p:spPr>
          <a:xfrm>
            <a:off x="5498337" y="2559304"/>
            <a:ext cx="1682496" cy="155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PARITY BIT CIRCUIT</a:t>
            </a:r>
          </a:p>
        </p:txBody>
      </p:sp>
    </p:spTree>
    <p:extLst>
      <p:ext uri="{BB962C8B-B14F-4D97-AF65-F5344CB8AC3E}">
        <p14:creationId xmlns:p14="http://schemas.microsoft.com/office/powerpoint/2010/main" val="33367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A963-65B5-9C46-8A58-B1413CD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Quantum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Consensus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57833B-F194-A240-B2E4-6BCDF272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bit </a:t>
            </a:r>
            <a:r>
              <a:rPr lang="es-ES" dirty="0" err="1"/>
              <a:t>messier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BF1696-EED2-1647-B7A1-F4AAC894D4EB}"/>
              </a:ext>
            </a:extLst>
          </p:cNvPr>
          <p:cNvSpPr/>
          <p:nvPr/>
        </p:nvSpPr>
        <p:spPr>
          <a:xfrm>
            <a:off x="2214372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Alice</a:t>
            </a:r>
          </a:p>
          <a:p>
            <a:pPr algn="ctr"/>
            <a:r>
              <a:rPr lang="es-ES" dirty="0"/>
              <a:t>(2)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2261D2-4B06-1F4D-AECF-335046FFFAB2}"/>
              </a:ext>
            </a:extLst>
          </p:cNvPr>
          <p:cNvSpPr/>
          <p:nvPr/>
        </p:nvSpPr>
        <p:spPr>
          <a:xfrm>
            <a:off x="7303008" y="2560320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Bob</a:t>
            </a:r>
          </a:p>
          <a:p>
            <a:pPr algn="ctr"/>
            <a:r>
              <a:rPr lang="es-ES" dirty="0"/>
              <a:t>(7)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2F711-709E-9B4E-90D5-438046489F44}"/>
              </a:ext>
            </a:extLst>
          </p:cNvPr>
          <p:cNvSpPr/>
          <p:nvPr/>
        </p:nvSpPr>
        <p:spPr>
          <a:xfrm>
            <a:off x="4946904" y="4755515"/>
            <a:ext cx="1856232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Charlie</a:t>
            </a:r>
          </a:p>
          <a:p>
            <a:pPr algn="ctr"/>
            <a:r>
              <a:rPr lang="es-ES" dirty="0"/>
              <a:t>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E5D664-0218-D44A-BA8A-1426F41BE562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4070604" y="3429000"/>
            <a:ext cx="3232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53C03-A0FA-8142-96D8-CD2F3187F2C7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6531297" y="4043250"/>
            <a:ext cx="1043550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E03B8C-B698-A747-8CA2-B503B8727BBB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3798765" y="4043250"/>
            <a:ext cx="1419978" cy="96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938076-B2AC-DA4C-8367-34B0F608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2524379"/>
            <a:ext cx="938174" cy="173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024C2-5DC7-FD49-A170-327E2B72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73" y="2560320"/>
            <a:ext cx="909198" cy="1166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1AF68-4256-6F4E-B762-FFA6B8D6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84" y="5176838"/>
            <a:ext cx="913725" cy="11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1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528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CRYPTO Q Using quantum in classical crypto</vt:lpstr>
      <vt:lpstr>Problems we were trying to tackle</vt:lpstr>
      <vt:lpstr>Quantum Key Distribution</vt:lpstr>
      <vt:lpstr>Quantum Key Distribution</vt:lpstr>
      <vt:lpstr>Quantum Key Distribution</vt:lpstr>
      <vt:lpstr>How did we do it? Our parity circuit!</vt:lpstr>
      <vt:lpstr>How did we do it? Our parity circuit!</vt:lpstr>
      <vt:lpstr>Quantum Distributed Consensus</vt:lpstr>
      <vt:lpstr>Quantum Distributed Consensus</vt:lpstr>
      <vt:lpstr>Quantum Distributed Consensus</vt:lpstr>
      <vt:lpstr>Q Rock-Paper Consensus (QRP-consensus)</vt:lpstr>
      <vt:lpstr>Q Rock-Paper Consensus (QRP-consensus)</vt:lpstr>
      <vt:lpstr>Q Rock-Paper Consensus (QRP-consensus)</vt:lpstr>
      <vt:lpstr>Q Rock-Paper Consensus (QRP-consensus)</vt:lpstr>
      <vt:lpstr>Q Rock-Paper Consensus (QRP-consensus)</vt:lpstr>
      <vt:lpstr>Q Rock-Paper Consensus (QRP-consensus)</vt:lpstr>
      <vt:lpstr>What else? Future work.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Q Using quantum in classical crypto</dc:title>
  <dc:creator>ALFONSO DE LA ROCHA GOMEZ-AREVALILLO</dc:creator>
  <cp:lastModifiedBy>ALFONSO DE LA ROCHA GOMEZ-AREVALILLO</cp:lastModifiedBy>
  <cp:revision>1</cp:revision>
  <dcterms:created xsi:type="dcterms:W3CDTF">2019-05-25T21:15:20Z</dcterms:created>
  <dcterms:modified xsi:type="dcterms:W3CDTF">2019-05-26T07:18:15Z</dcterms:modified>
</cp:coreProperties>
</file>